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12"/>
  </p:notesMasterIdLst>
  <p:sldIdLst>
    <p:sldId id="256" r:id="rId2"/>
    <p:sldId id="322" r:id="rId3"/>
    <p:sldId id="335" r:id="rId4"/>
    <p:sldId id="355" r:id="rId5"/>
    <p:sldId id="356" r:id="rId6"/>
    <p:sldId id="357" r:id="rId7"/>
    <p:sldId id="358" r:id="rId8"/>
    <p:sldId id="359" r:id="rId9"/>
    <p:sldId id="360" r:id="rId10"/>
    <p:sldId id="280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092"/>
    <a:srgbClr val="FF40FF"/>
    <a:srgbClr val="FFBAC8"/>
    <a:srgbClr val="412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71FC20-620B-0746-ADB3-6DD7E37C4B82}" v="24" dt="2021-04-12T19:47:39.7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38"/>
    <p:restoredTop sz="94694"/>
  </p:normalViewPr>
  <p:slideViewPr>
    <p:cSldViewPr snapToGrid="0">
      <p:cViewPr varScale="1">
        <p:scale>
          <a:sx n="117" d="100"/>
          <a:sy n="117" d="100"/>
        </p:scale>
        <p:origin x="52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ame Sidy KANE" userId="54adcc92c3836721" providerId="LiveId" clId="{9F71FC20-620B-0746-ADB3-6DD7E37C4B82}"/>
    <pc:docChg chg="undo custSel addSld delSld modSld">
      <pc:chgData name="Birame Sidy KANE" userId="54adcc92c3836721" providerId="LiveId" clId="{9F71FC20-620B-0746-ADB3-6DD7E37C4B82}" dt="2021-04-12T19:49:26.394" v="1620" actId="313"/>
      <pc:docMkLst>
        <pc:docMk/>
      </pc:docMkLst>
      <pc:sldChg chg="addSp delSp modSp mod">
        <pc:chgData name="Birame Sidy KANE" userId="54adcc92c3836721" providerId="LiveId" clId="{9F71FC20-620B-0746-ADB3-6DD7E37C4B82}" dt="2021-04-12T19:48:07.825" v="1619" actId="1036"/>
        <pc:sldMkLst>
          <pc:docMk/>
          <pc:sldMk cId="0" sldId="256"/>
        </pc:sldMkLst>
        <pc:spChg chg="mod">
          <ac:chgData name="Birame Sidy KANE" userId="54adcc92c3836721" providerId="LiveId" clId="{9F71FC20-620B-0746-ADB3-6DD7E37C4B82}" dt="2021-04-12T19:46:59.765" v="1598" actId="108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Birame Sidy KANE" userId="54adcc92c3836721" providerId="LiveId" clId="{9F71FC20-620B-0746-ADB3-6DD7E37C4B82}" dt="2021-04-12T19:47:39.155" v="1599" actId="478"/>
          <ac:spMkLst>
            <pc:docMk/>
            <pc:sldMk cId="0" sldId="256"/>
            <ac:spMk id="6" creationId="{00000000-0000-0000-0000-000000000000}"/>
          </ac:spMkLst>
        </pc:spChg>
        <pc:spChg chg="add mod">
          <ac:chgData name="Birame Sidy KANE" userId="54adcc92c3836721" providerId="LiveId" clId="{9F71FC20-620B-0746-ADB3-6DD7E37C4B82}" dt="2021-04-12T19:48:07.825" v="1619" actId="1036"/>
          <ac:spMkLst>
            <pc:docMk/>
            <pc:sldMk cId="0" sldId="256"/>
            <ac:spMk id="7" creationId="{51CA050A-7E58-934A-AA92-0FD87621A0A6}"/>
          </ac:spMkLst>
        </pc:spChg>
        <pc:spChg chg="mod">
          <ac:chgData name="Birame Sidy KANE" userId="54adcc92c3836721" providerId="LiveId" clId="{9F71FC20-620B-0746-ADB3-6DD7E37C4B82}" dt="2021-04-11T15:14:12.202" v="387" actId="1076"/>
          <ac:spMkLst>
            <pc:docMk/>
            <pc:sldMk cId="0" sldId="256"/>
            <ac:spMk id="9" creationId="{2ECCFB34-26F1-5140-BA32-437624D27A35}"/>
          </ac:spMkLst>
        </pc:spChg>
        <pc:spChg chg="mod">
          <ac:chgData name="Birame Sidy KANE" userId="54adcc92c3836721" providerId="LiveId" clId="{9F71FC20-620B-0746-ADB3-6DD7E37C4B82}" dt="2021-04-11T15:14:37.314" v="407" actId="20577"/>
          <ac:spMkLst>
            <pc:docMk/>
            <pc:sldMk cId="0" sldId="256"/>
            <ac:spMk id="11" creationId="{00000000-0000-0000-0000-000000000000}"/>
          </ac:spMkLst>
        </pc:spChg>
        <pc:picChg chg="add mod">
          <ac:chgData name="Birame Sidy KANE" userId="54adcc92c3836721" providerId="LiveId" clId="{9F71FC20-620B-0746-ADB3-6DD7E37C4B82}" dt="2021-04-11T15:12:52.491" v="304" actId="1076"/>
          <ac:picMkLst>
            <pc:docMk/>
            <pc:sldMk cId="0" sldId="256"/>
            <ac:picMk id="4" creationId="{07077215-250F-2942-8BCA-EC508D8616FB}"/>
          </ac:picMkLst>
        </pc:picChg>
        <pc:picChg chg="del">
          <ac:chgData name="Birame Sidy KANE" userId="54adcc92c3836721" providerId="LiveId" clId="{9F71FC20-620B-0746-ADB3-6DD7E37C4B82}" dt="2021-04-11T15:12:20.919" v="299" actId="478"/>
          <ac:picMkLst>
            <pc:docMk/>
            <pc:sldMk cId="0" sldId="256"/>
            <ac:picMk id="14" creationId="{36BD691D-5EB2-2C4C-B791-ABE1B45EA425}"/>
          </ac:picMkLst>
        </pc:picChg>
        <pc:picChg chg="del">
          <ac:chgData name="Birame Sidy KANE" userId="54adcc92c3836721" providerId="LiveId" clId="{9F71FC20-620B-0746-ADB3-6DD7E37C4B82}" dt="2021-04-11T15:12:19.362" v="298" actId="478"/>
          <ac:picMkLst>
            <pc:docMk/>
            <pc:sldMk cId="0" sldId="256"/>
            <ac:picMk id="15" creationId="{6BF717C4-6A35-CB4F-A9C1-BB46D09FE680}"/>
          </ac:picMkLst>
        </pc:picChg>
      </pc:sldChg>
      <pc:sldChg chg="addSp modSp mod">
        <pc:chgData name="Birame Sidy KANE" userId="54adcc92c3836721" providerId="LiveId" clId="{9F71FC20-620B-0746-ADB3-6DD7E37C4B82}" dt="2021-04-11T15:44:19.026" v="1592" actId="207"/>
        <pc:sldMkLst>
          <pc:docMk/>
          <pc:sldMk cId="0" sldId="280"/>
        </pc:sldMkLst>
        <pc:spChg chg="mod">
          <ac:chgData name="Birame Sidy KANE" userId="54adcc92c3836721" providerId="LiveId" clId="{9F71FC20-620B-0746-ADB3-6DD7E37C4B82}" dt="2021-04-11T15:43:43.681" v="1534" actId="1076"/>
          <ac:spMkLst>
            <pc:docMk/>
            <pc:sldMk cId="0" sldId="280"/>
            <ac:spMk id="3" creationId="{00000000-0000-0000-0000-000000000000}"/>
          </ac:spMkLst>
        </pc:spChg>
        <pc:spChg chg="add mod">
          <ac:chgData name="Birame Sidy KANE" userId="54adcc92c3836721" providerId="LiveId" clId="{9F71FC20-620B-0746-ADB3-6DD7E37C4B82}" dt="2021-04-11T15:44:19.026" v="1592" actId="207"/>
          <ac:spMkLst>
            <pc:docMk/>
            <pc:sldMk cId="0" sldId="280"/>
            <ac:spMk id="4" creationId="{6C156D22-AAE5-9349-AFAB-D56321FE1CAD}"/>
          </ac:spMkLst>
        </pc:spChg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218842120" sldId="317"/>
        </pc:sldMkLst>
      </pc:sldChg>
      <pc:sldChg chg="modSp mod">
        <pc:chgData name="Birame Sidy KANE" userId="54adcc92c3836721" providerId="LiveId" clId="{9F71FC20-620B-0746-ADB3-6DD7E37C4B82}" dt="2021-04-11T14:52:24.218" v="179" actId="27636"/>
        <pc:sldMkLst>
          <pc:docMk/>
          <pc:sldMk cId="1730799253" sldId="322"/>
        </pc:sldMkLst>
        <pc:spChg chg="mod">
          <ac:chgData name="Birame Sidy KANE" userId="54adcc92c3836721" providerId="LiveId" clId="{9F71FC20-620B-0746-ADB3-6DD7E37C4B82}" dt="2021-04-11T14:52:24.218" v="179" actId="27636"/>
          <ac:spMkLst>
            <pc:docMk/>
            <pc:sldMk cId="1730799253" sldId="322"/>
            <ac:spMk id="3" creationId="{00000000-0000-0000-0000-000000000000}"/>
          </ac:spMkLst>
        </pc:spChg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250422658" sldId="328"/>
        </pc:sldMkLst>
      </pc:sldChg>
      <pc:sldChg chg="del">
        <pc:chgData name="Birame Sidy KANE" userId="54adcc92c3836721" providerId="LiveId" clId="{9F71FC20-620B-0746-ADB3-6DD7E37C4B82}" dt="2021-04-11T14:58:44.980" v="292" actId="2696"/>
        <pc:sldMkLst>
          <pc:docMk/>
          <pc:sldMk cId="2040603940" sldId="333"/>
        </pc:sldMkLst>
      </pc:sldChg>
      <pc:sldChg chg="delSp modSp add del mod">
        <pc:chgData name="Birame Sidy KANE" userId="54adcc92c3836721" providerId="LiveId" clId="{9F71FC20-620B-0746-ADB3-6DD7E37C4B82}" dt="2021-04-11T14:53:42.757" v="189" actId="403"/>
        <pc:sldMkLst>
          <pc:docMk/>
          <pc:sldMk cId="4165769396" sldId="335"/>
        </pc:sldMkLst>
        <pc:spChg chg="mod">
          <ac:chgData name="Birame Sidy KANE" userId="54adcc92c3836721" providerId="LiveId" clId="{9F71FC20-620B-0746-ADB3-6DD7E37C4B82}" dt="2021-04-11T14:53:42.757" v="189" actId="403"/>
          <ac:spMkLst>
            <pc:docMk/>
            <pc:sldMk cId="4165769396" sldId="335"/>
            <ac:spMk id="13" creationId="{00000000-0000-0000-0000-000000000000}"/>
          </ac:spMkLst>
        </pc:spChg>
        <pc:spChg chg="del">
          <ac:chgData name="Birame Sidy KANE" userId="54adcc92c3836721" providerId="LiveId" clId="{9F71FC20-620B-0746-ADB3-6DD7E37C4B82}" dt="2021-04-11T14:53:26.030" v="182" actId="478"/>
          <ac:spMkLst>
            <pc:docMk/>
            <pc:sldMk cId="4165769396" sldId="335"/>
            <ac:spMk id="23555" creationId="{00000000-0000-0000-0000-000000000000}"/>
          </ac:spMkLst>
        </pc:spChg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596300374" sldId="336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255700999" sldId="337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066324956" sldId="338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46839145" sldId="339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4003491756" sldId="340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1862332670" sldId="341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1677108447" sldId="342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065677577" sldId="343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2061714116" sldId="344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67819002" sldId="345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489760959" sldId="346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3953386074" sldId="347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4061050732" sldId="348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4038893643" sldId="349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1206794283" sldId="350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120490081" sldId="351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2344917818" sldId="352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1007175709" sldId="353"/>
        </pc:sldMkLst>
      </pc:sldChg>
      <pc:sldChg chg="del">
        <pc:chgData name="Birame Sidy KANE" userId="54adcc92c3836721" providerId="LiveId" clId="{9F71FC20-620B-0746-ADB3-6DD7E37C4B82}" dt="2021-04-11T14:58:40.952" v="291" actId="2696"/>
        <pc:sldMkLst>
          <pc:docMk/>
          <pc:sldMk cId="1260031327" sldId="354"/>
        </pc:sldMkLst>
      </pc:sldChg>
      <pc:sldChg chg="modSp add mod">
        <pc:chgData name="Birame Sidy KANE" userId="54adcc92c3836721" providerId="LiveId" clId="{9F71FC20-620B-0746-ADB3-6DD7E37C4B82}" dt="2021-04-11T15:11:59.672" v="294" actId="12"/>
        <pc:sldMkLst>
          <pc:docMk/>
          <pc:sldMk cId="2893200789" sldId="355"/>
        </pc:sldMkLst>
        <pc:spChg chg="mod">
          <ac:chgData name="Birame Sidy KANE" userId="54adcc92c3836721" providerId="LiveId" clId="{9F71FC20-620B-0746-ADB3-6DD7E37C4B82}" dt="2021-04-11T15:11:59.672" v="294" actId="12"/>
          <ac:spMkLst>
            <pc:docMk/>
            <pc:sldMk cId="2893200789" sldId="355"/>
            <ac:spMk id="13" creationId="{00000000-0000-0000-0000-000000000000}"/>
          </ac:spMkLst>
        </pc:spChg>
      </pc:sldChg>
      <pc:sldChg chg="modSp add mod">
        <pc:chgData name="Birame Sidy KANE" userId="54adcc92c3836721" providerId="LiveId" clId="{9F71FC20-620B-0746-ADB3-6DD7E37C4B82}" dt="2021-04-11T15:22:36.835" v="428" actId="20577"/>
        <pc:sldMkLst>
          <pc:docMk/>
          <pc:sldMk cId="297462586" sldId="356"/>
        </pc:sldMkLst>
        <pc:spChg chg="mod">
          <ac:chgData name="Birame Sidy KANE" userId="54adcc92c3836721" providerId="LiveId" clId="{9F71FC20-620B-0746-ADB3-6DD7E37C4B82}" dt="2021-04-11T15:22:36.835" v="428" actId="20577"/>
          <ac:spMkLst>
            <pc:docMk/>
            <pc:sldMk cId="297462586" sldId="356"/>
            <ac:spMk id="13" creationId="{00000000-0000-0000-0000-000000000000}"/>
          </ac:spMkLst>
        </pc:spChg>
      </pc:sldChg>
      <pc:sldChg chg="delSp modSp add del mod">
        <pc:chgData name="Birame Sidy KANE" userId="54adcc92c3836721" providerId="LiveId" clId="{9F71FC20-620B-0746-ADB3-6DD7E37C4B82}" dt="2021-04-11T15:14:59.971" v="408" actId="2696"/>
        <pc:sldMkLst>
          <pc:docMk/>
          <pc:sldMk cId="1773009239" sldId="356"/>
        </pc:sldMkLst>
        <pc:spChg chg="del mod">
          <ac:chgData name="Birame Sidy KANE" userId="54adcc92c3836721" providerId="LiveId" clId="{9F71FC20-620B-0746-ADB3-6DD7E37C4B82}" dt="2021-04-11T15:12:17.413" v="297"/>
          <ac:spMkLst>
            <pc:docMk/>
            <pc:sldMk cId="1773009239" sldId="356"/>
            <ac:spMk id="13" creationId="{00000000-0000-0000-0000-000000000000}"/>
          </ac:spMkLst>
        </pc:spChg>
      </pc:sldChg>
      <pc:sldChg chg="modSp add mod">
        <pc:chgData name="Birame Sidy KANE" userId="54adcc92c3836721" providerId="LiveId" clId="{9F71FC20-620B-0746-ADB3-6DD7E37C4B82}" dt="2021-04-11T15:25:44.921" v="500" actId="1036"/>
        <pc:sldMkLst>
          <pc:docMk/>
          <pc:sldMk cId="3957176927" sldId="357"/>
        </pc:sldMkLst>
        <pc:spChg chg="mod">
          <ac:chgData name="Birame Sidy KANE" userId="54adcc92c3836721" providerId="LiveId" clId="{9F71FC20-620B-0746-ADB3-6DD7E37C4B82}" dt="2021-04-11T15:25:44.921" v="500" actId="1036"/>
          <ac:spMkLst>
            <pc:docMk/>
            <pc:sldMk cId="3957176927" sldId="357"/>
            <ac:spMk id="13" creationId="{00000000-0000-0000-0000-000000000000}"/>
          </ac:spMkLst>
        </pc:spChg>
      </pc:sldChg>
      <pc:sldChg chg="modSp add mod">
        <pc:chgData name="Birame Sidy KANE" userId="54adcc92c3836721" providerId="LiveId" clId="{9F71FC20-620B-0746-ADB3-6DD7E37C4B82}" dt="2021-04-11T15:29:04.229" v="566" actId="12"/>
        <pc:sldMkLst>
          <pc:docMk/>
          <pc:sldMk cId="2444411231" sldId="358"/>
        </pc:sldMkLst>
        <pc:spChg chg="mod">
          <ac:chgData name="Birame Sidy KANE" userId="54adcc92c3836721" providerId="LiveId" clId="{9F71FC20-620B-0746-ADB3-6DD7E37C4B82}" dt="2021-04-11T15:29:04.229" v="566" actId="12"/>
          <ac:spMkLst>
            <pc:docMk/>
            <pc:sldMk cId="2444411231" sldId="358"/>
            <ac:spMk id="13" creationId="{00000000-0000-0000-0000-000000000000}"/>
          </ac:spMkLst>
        </pc:spChg>
      </pc:sldChg>
      <pc:sldChg chg="modSp add mod">
        <pc:chgData name="Birame Sidy KANE" userId="54adcc92c3836721" providerId="LiveId" clId="{9F71FC20-620B-0746-ADB3-6DD7E37C4B82}" dt="2021-04-11T15:33:37.478" v="635" actId="1036"/>
        <pc:sldMkLst>
          <pc:docMk/>
          <pc:sldMk cId="1937895727" sldId="359"/>
        </pc:sldMkLst>
        <pc:spChg chg="mod">
          <ac:chgData name="Birame Sidy KANE" userId="54adcc92c3836721" providerId="LiveId" clId="{9F71FC20-620B-0746-ADB3-6DD7E37C4B82}" dt="2021-04-11T15:33:37.478" v="635" actId="1036"/>
          <ac:spMkLst>
            <pc:docMk/>
            <pc:sldMk cId="1937895727" sldId="359"/>
            <ac:spMk id="13" creationId="{00000000-0000-0000-0000-000000000000}"/>
          </ac:spMkLst>
        </pc:spChg>
      </pc:sldChg>
      <pc:sldChg chg="addSp delSp modSp add mod">
        <pc:chgData name="Birame Sidy KANE" userId="54adcc92c3836721" providerId="LiveId" clId="{9F71FC20-620B-0746-ADB3-6DD7E37C4B82}" dt="2021-04-12T19:49:26.394" v="1620" actId="313"/>
        <pc:sldMkLst>
          <pc:docMk/>
          <pc:sldMk cId="1260406708" sldId="360"/>
        </pc:sldMkLst>
        <pc:spChg chg="add del mod">
          <ac:chgData name="Birame Sidy KANE" userId="54adcc92c3836721" providerId="LiveId" clId="{9F71FC20-620B-0746-ADB3-6DD7E37C4B82}" dt="2021-04-11T15:34:50.107" v="660"/>
          <ac:spMkLst>
            <pc:docMk/>
            <pc:sldMk cId="1260406708" sldId="360"/>
            <ac:spMk id="2" creationId="{89BC9A59-C0D8-5C4B-B680-B22F38F9B63F}"/>
          </ac:spMkLst>
        </pc:spChg>
        <pc:spChg chg="add mod">
          <ac:chgData name="Birame Sidy KANE" userId="54adcc92c3836721" providerId="LiveId" clId="{9F71FC20-620B-0746-ADB3-6DD7E37C4B82}" dt="2021-04-12T19:49:26.394" v="1620" actId="313"/>
          <ac:spMkLst>
            <pc:docMk/>
            <pc:sldMk cId="1260406708" sldId="360"/>
            <ac:spMk id="3" creationId="{83E008B5-F4FD-D44B-9551-BC91E3BE4109}"/>
          </ac:spMkLst>
        </pc:spChg>
        <pc:spChg chg="mod">
          <ac:chgData name="Birame Sidy KANE" userId="54adcc92c3836721" providerId="LiveId" clId="{9F71FC20-620B-0746-ADB3-6DD7E37C4B82}" dt="2021-04-11T15:39:43.317" v="1203" actId="1076"/>
          <ac:spMkLst>
            <pc:docMk/>
            <pc:sldMk cId="1260406708" sldId="360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A553B-833D-4605-B946-5751204DA0A8}" type="datetimeFigureOut">
              <a:rPr lang="fr-FR" smtClean="0"/>
              <a:t>12/04/2021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9FBBF-D7B0-4FD7-952E-94555FAFA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543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3892A0-5A24-494B-B92B-EB27234111B5}" type="slidenum">
              <a:rPr lang="en-GB">
                <a:latin typeface="Calibri" panose="020F0502020204030204" pitchFamily="34" charset="0"/>
              </a:rPr>
              <a:pPr eaLnBrk="1" hangingPunct="1"/>
              <a:t>3</a:t>
            </a:fld>
            <a:endParaRPr lang="en-GB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551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3892A0-5A24-494B-B92B-EB27234111B5}" type="slidenum">
              <a:rPr lang="en-GB">
                <a:latin typeface="Calibri" panose="020F0502020204030204" pitchFamily="34" charset="0"/>
              </a:rPr>
              <a:pPr eaLnBrk="1" hangingPunct="1"/>
              <a:t>4</a:t>
            </a:fld>
            <a:endParaRPr lang="en-GB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145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3892A0-5A24-494B-B92B-EB27234111B5}" type="slidenum">
              <a:rPr lang="en-GB">
                <a:latin typeface="Calibri" panose="020F0502020204030204" pitchFamily="34" charset="0"/>
              </a:rPr>
              <a:pPr eaLnBrk="1" hangingPunct="1"/>
              <a:t>5</a:t>
            </a:fld>
            <a:endParaRPr lang="en-GB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07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3892A0-5A24-494B-B92B-EB27234111B5}" type="slidenum">
              <a:rPr lang="en-GB">
                <a:latin typeface="Calibri" panose="020F0502020204030204" pitchFamily="34" charset="0"/>
              </a:rPr>
              <a:pPr eaLnBrk="1" hangingPunct="1"/>
              <a:t>6</a:t>
            </a:fld>
            <a:endParaRPr lang="en-GB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796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3892A0-5A24-494B-B92B-EB27234111B5}" type="slidenum">
              <a:rPr lang="en-GB">
                <a:latin typeface="Calibri" panose="020F0502020204030204" pitchFamily="34" charset="0"/>
              </a:rPr>
              <a:pPr eaLnBrk="1" hangingPunct="1"/>
              <a:t>7</a:t>
            </a:fld>
            <a:endParaRPr lang="en-GB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7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3892A0-5A24-494B-B92B-EB27234111B5}" type="slidenum">
              <a:rPr lang="en-GB">
                <a:latin typeface="Calibri" panose="020F0502020204030204" pitchFamily="34" charset="0"/>
              </a:rPr>
              <a:pPr eaLnBrk="1" hangingPunct="1"/>
              <a:t>8</a:t>
            </a:fld>
            <a:endParaRPr lang="en-GB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053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3892A0-5A24-494B-B92B-EB27234111B5}" type="slidenum">
              <a:rPr lang="en-GB">
                <a:latin typeface="Calibri" panose="020F0502020204030204" pitchFamily="34" charset="0"/>
              </a:rPr>
              <a:pPr eaLnBrk="1" hangingPunct="1"/>
              <a:t>9</a:t>
            </a:fld>
            <a:endParaRPr lang="en-GB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1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06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04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02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09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6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97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20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029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365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33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7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F875F-853A-4752-BDA7-DA8C4B35601F}" type="datetimeFigureOut">
              <a:rPr lang="fr-FR" smtClean="0"/>
              <a:pPr/>
              <a:t>12/04/2021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1F8EB-4021-4F5B-A747-01A7E17EC72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286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3953" y="2330829"/>
            <a:ext cx="8449317" cy="728839"/>
          </a:xfrm>
        </p:spPr>
        <p:txBody>
          <a:bodyPr>
            <a:normAutofit fontScale="90000"/>
          </a:bodyPr>
          <a:lstStyle/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24</a:t>
            </a:r>
            <a:r>
              <a:rPr lang="fr-FR" sz="2000" b="1" baseline="30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ème</a:t>
            </a: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 REUNION DU COMITE DES EXPERTS DE LA CONFERENCE DES DIRECTEURS GENERAUX DES DOUANES DE LA REGION AOC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8334" y="3973789"/>
            <a:ext cx="8424936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erican Typewriter Condensed" panose="02090606020004020304" pitchFamily="18" charset="77"/>
              </a:rPr>
              <a:t>PRESENTATION MODELE ACCORD DE SIEGE POUR LES STRUCTURES REGIONALES DE L’OMD-AOC</a:t>
            </a:r>
          </a:p>
          <a:p>
            <a:pPr algn="ctr"/>
            <a:r>
              <a:rPr lang="fr-F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F0502020204030204" pitchFamily="34" charset="0"/>
                <a:cs typeface="Arial Nova Cond" panose="020F0502020204030204" pitchFamily="34" charset="0"/>
              </a:rPr>
              <a:t>(BRRC, 2 BRLR, 3 CRF)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CCFB34-26F1-5140-BA32-437624D27A35}"/>
              </a:ext>
            </a:extLst>
          </p:cNvPr>
          <p:cNvSpPr/>
          <p:nvPr/>
        </p:nvSpPr>
        <p:spPr>
          <a:xfrm>
            <a:off x="4147439" y="6119336"/>
            <a:ext cx="499656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Présenté par Birame Sidy KANE</a:t>
            </a:r>
          </a:p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Directeur du BRLR-AO</a:t>
            </a:r>
          </a:p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Conseiller technique du Vice-Président de la région AOC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07077215-250F-2942-8BCA-EC508D861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77" y="0"/>
            <a:ext cx="7369629" cy="223214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1CA050A-7E58-934A-AA92-0FD87621A0A6}"/>
              </a:ext>
            </a:extLst>
          </p:cNvPr>
          <p:cNvSpPr/>
          <p:nvPr/>
        </p:nvSpPr>
        <p:spPr>
          <a:xfrm>
            <a:off x="2468283" y="3200682"/>
            <a:ext cx="4207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Arial Black" pitchFamily="34" charset="0"/>
              </a:rPr>
              <a:t>Les 14 et 15 avril 2021, en ligne</a:t>
            </a: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40971" y="3964158"/>
            <a:ext cx="6248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BE" sz="4400" b="1" dirty="0">
                <a:latin typeface="Arial Black" pitchFamily="34" charset="0"/>
              </a:rPr>
              <a:t>MERCI DE VOTRE ATTENTION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156D22-AAE5-9349-AFAB-D56321FE1CAD}"/>
              </a:ext>
            </a:extLst>
          </p:cNvPr>
          <p:cNvSpPr/>
          <p:nvPr/>
        </p:nvSpPr>
        <p:spPr>
          <a:xfrm>
            <a:off x="859971" y="1068557"/>
            <a:ext cx="742405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BE" sz="4400" b="1" dirty="0">
                <a:solidFill>
                  <a:srgbClr val="C00000"/>
                </a:solidFill>
                <a:latin typeface="American Typewriter Condensed" panose="02090606020004020304" pitchFamily="18" charset="77"/>
              </a:rPr>
              <a:t>Nous restons ouverts à vos contributions et remarques</a:t>
            </a: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>
                <a:solidFill>
                  <a:srgbClr val="C00000"/>
                </a:solidFill>
                <a:latin typeface="Arial Black" pitchFamily="34" charset="0"/>
              </a:rPr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338944"/>
            <a:ext cx="7886700" cy="5251452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PREAMBULE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DEFINITIONS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OBJECTIFS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PERSONNALITE JURIDIQUE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SIEGE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INVIOLABILITE DES ARCHIVES 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IMMUNITE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BIENS, FONDS, AVOIRS 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PRIVILEGES 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ENTREE, SEJOUR ET SORTIE DU PERSONNEL 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FACILITES DE COMMUNICATION 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RECRUTEMENT DU PERSONNEL </a:t>
            </a:r>
          </a:p>
          <a:p>
            <a:pPr>
              <a:spcAft>
                <a:spcPts val="600"/>
              </a:spcAft>
            </a:pPr>
            <a:r>
              <a:rPr lang="fr-FR" sz="2400" b="1" dirty="0">
                <a:latin typeface="Arial Black" pitchFamily="34" charset="0"/>
              </a:rPr>
              <a:t>SECURITE SOCIALE 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endParaRPr lang="fr-FR" sz="2400" b="1" dirty="0">
              <a:latin typeface="Arial Black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2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79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08924" y="788098"/>
            <a:ext cx="8104188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000" b="1" dirty="0"/>
              <a:t>ACCORD DE SIEGE</a:t>
            </a:r>
            <a:endParaRPr lang="fr-FR" sz="2000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/>
            <a:r>
              <a:rPr lang="fr-FR" sz="2000" b="1" dirty="0"/>
              <a:t>ENTRE</a:t>
            </a:r>
            <a:endParaRPr lang="fr-FR" sz="2000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/>
            <a:r>
              <a:rPr lang="fr-FR" sz="2000" b="1" dirty="0"/>
              <a:t>PAYS HOTE</a:t>
            </a:r>
            <a:endParaRPr lang="fr-FR" sz="2000" i="1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/>
            <a:r>
              <a:rPr lang="fr-FR" sz="2000" b="1" dirty="0"/>
              <a:t>ET</a:t>
            </a:r>
            <a:endParaRPr lang="fr-FR" sz="2000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/>
            <a:r>
              <a:rPr lang="fr-FR" sz="2000" b="1" dirty="0"/>
              <a:t>LA VICE-PRESIDENCE DE L’OMD-AOC</a:t>
            </a:r>
            <a:endParaRPr lang="fr-FR" sz="2000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/>
            <a:r>
              <a:rPr lang="fr-FR" sz="2000" b="1" dirty="0"/>
              <a:t>POUR L’ETABLISSEMENT ET LE FONCTIONNEMENT DES STRUCTURES REGIONALES DE L’AOC</a:t>
            </a:r>
            <a:endParaRPr lang="fr-FR" sz="2000" dirty="0"/>
          </a:p>
          <a:p>
            <a:pPr algn="ctr"/>
            <a:r>
              <a:rPr lang="fr-FR" sz="2000" b="1" dirty="0"/>
              <a:t> </a:t>
            </a:r>
            <a:endParaRPr lang="fr-FR" sz="2000" dirty="0"/>
          </a:p>
          <a:p>
            <a:pPr algn="ctr">
              <a:defRPr/>
            </a:pPr>
            <a:endParaRPr lang="fr-FR" sz="24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76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7972" y="0"/>
            <a:ext cx="890451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/>
              <a:t>PREAMBULE</a:t>
            </a:r>
          </a:p>
          <a:p>
            <a:r>
              <a:rPr lang="fr-FR" b="1" dirty="0"/>
              <a:t>(…)</a:t>
            </a:r>
            <a:endParaRPr lang="fr-FR" dirty="0"/>
          </a:p>
          <a:p>
            <a:r>
              <a:rPr lang="fr-FR" b="1" u="sng" dirty="0"/>
              <a:t>ARTICLE 1</a:t>
            </a:r>
            <a:r>
              <a:rPr lang="fr-FR" b="1" dirty="0"/>
              <a:t> :   DEFINITIONS</a:t>
            </a:r>
            <a:endParaRPr lang="fr-FR" dirty="0"/>
          </a:p>
          <a:p>
            <a:r>
              <a:rPr lang="fr-FR" dirty="0"/>
              <a:t> </a:t>
            </a:r>
            <a:r>
              <a:rPr lang="fr-FR" b="1" dirty="0"/>
              <a:t>(…)</a:t>
            </a:r>
          </a:p>
          <a:p>
            <a:r>
              <a:rPr lang="fr-FR" b="1" u="sng" dirty="0"/>
              <a:t>ARTICLE  2</a:t>
            </a:r>
            <a:r>
              <a:rPr lang="fr-FR" b="1" dirty="0"/>
              <a:t> : OBJECTIFS</a:t>
            </a:r>
            <a:endParaRPr lang="fr-FR" dirty="0"/>
          </a:p>
          <a:p>
            <a:r>
              <a:rPr lang="fr-FR" dirty="0"/>
              <a:t> </a:t>
            </a:r>
            <a:r>
              <a:rPr lang="fr-FR" b="1" dirty="0"/>
              <a:t>(…)</a:t>
            </a:r>
            <a:endParaRPr lang="fr-FR" dirty="0"/>
          </a:p>
          <a:p>
            <a:r>
              <a:rPr lang="fr-FR" b="1" u="sng" dirty="0"/>
              <a:t> ARTICLE 3</a:t>
            </a:r>
            <a:r>
              <a:rPr lang="fr-FR" b="1" dirty="0"/>
              <a:t> : PERSONNALITE JURIDIQUE</a:t>
            </a:r>
            <a:endParaRPr lang="fr-FR" dirty="0"/>
          </a:p>
          <a:p>
            <a:r>
              <a:rPr lang="fr-FR" b="1" dirty="0"/>
              <a:t> </a:t>
            </a:r>
            <a:r>
              <a:rPr lang="fr-FR" dirty="0"/>
              <a:t>Le Gouvernement reconnaît la personnalité civile à la structure et notamment sa capacité de :</a:t>
            </a:r>
          </a:p>
          <a:p>
            <a:pPr marL="285750" lvl="0" indent="-285750">
              <a:buFont typeface="Wingdings" pitchFamily="2" charset="2"/>
              <a:buChar char="q"/>
            </a:pPr>
            <a:r>
              <a:rPr lang="fr-FR" dirty="0"/>
              <a:t>contracter</a:t>
            </a:r>
          </a:p>
          <a:p>
            <a:pPr marL="285750" lvl="0" indent="-285750">
              <a:buFont typeface="Wingdings" pitchFamily="2" charset="2"/>
              <a:buChar char="q"/>
            </a:pPr>
            <a:r>
              <a:rPr lang="fr-FR" dirty="0"/>
              <a:t>acquérir et aliéner les biens, meubles et immeubles nécessaires à son activité sous réserve des dispositions et lois en vigueur dans le pays hôte</a:t>
            </a:r>
          </a:p>
          <a:p>
            <a:pPr marL="285750" lvl="0" indent="-285750">
              <a:buFont typeface="Wingdings" pitchFamily="2" charset="2"/>
              <a:buChar char="q"/>
            </a:pPr>
            <a:r>
              <a:rPr lang="fr-FR" dirty="0"/>
              <a:t>ester en justice.</a:t>
            </a:r>
          </a:p>
          <a:p>
            <a:pPr lvl="0"/>
            <a:endParaRPr lang="fr-FR" dirty="0"/>
          </a:p>
          <a:p>
            <a:r>
              <a:rPr lang="fr-FR" b="1" u="sng" dirty="0"/>
              <a:t>ARTICLE 4</a:t>
            </a:r>
            <a:r>
              <a:rPr lang="fr-FR" b="1" dirty="0"/>
              <a:t> :</a:t>
            </a:r>
            <a:r>
              <a:rPr lang="fr-FR" dirty="0"/>
              <a:t> </a:t>
            </a:r>
            <a:r>
              <a:rPr lang="fr-FR" b="1" dirty="0"/>
              <a:t>SIEGE</a:t>
            </a:r>
            <a:endParaRPr lang="fr-FR" b="1" i="1" u="sng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Comprend les locaux administratifs que la structure occupe pour les besoins de son activité à l’exclusion de ceux destinés à usage d’habitation de son personnel.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L’inviolabilité du siège. Les agents ou fonctionnaires du pays hôte ne pourront pénétrer à l’intérieur pour y exercer leurs fonctions officielles qu’avec le consentement des responsables, sauf en cas de force majeure.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La structure a le droit d’édicter des règlements applicables à l’intérieur de son siège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Les lois du pays hôte sont applicables à l’intérieur du siège.</a:t>
            </a:r>
          </a:p>
          <a:p>
            <a:r>
              <a:rPr lang="fr-FR" dirty="0"/>
              <a:t> </a:t>
            </a:r>
            <a:endParaRPr lang="fr-FR" b="1" i="1" u="sng" dirty="0"/>
          </a:p>
          <a:p>
            <a:r>
              <a:rPr lang="fr-FR" b="1" u="sng" dirty="0"/>
              <a:t>ARTICLE 5</a:t>
            </a:r>
            <a:r>
              <a:rPr lang="fr-FR" b="1" dirty="0"/>
              <a:t> : INVIOLABILITE DES ARCHIVES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320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7972" y="0"/>
            <a:ext cx="890451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/>
              <a:t>ARTICLE 6</a:t>
            </a:r>
            <a:r>
              <a:rPr lang="fr-FR" b="1" dirty="0"/>
              <a:t> : IMMUNITES DE LA STRUCTURE REGIONALE </a:t>
            </a:r>
            <a:endParaRPr lang="fr-FR" sz="1600" dirty="0"/>
          </a:p>
          <a:p>
            <a:r>
              <a:rPr lang="fr-FR" dirty="0"/>
              <a:t> </a:t>
            </a:r>
            <a:endParaRPr lang="fr-FR" sz="3600" dirty="0"/>
          </a:p>
          <a:p>
            <a:r>
              <a:rPr lang="fr-FR" b="1" dirty="0"/>
              <a:t>A moins d’avoir expressément renoncé à l’immunité dans un cas particulier, la structure, bénéficie de l’immunité de juridiction sauf en ce qui concerne : </a:t>
            </a:r>
            <a:endParaRPr lang="fr-FR" sz="1600" b="1" dirty="0"/>
          </a:p>
          <a:p>
            <a:r>
              <a:rPr lang="fr-FR" dirty="0"/>
              <a:t> </a:t>
            </a:r>
            <a:endParaRPr lang="fr-FR" sz="3600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ses activités commerciales ;</a:t>
            </a:r>
            <a:endParaRPr lang="fr-FR" sz="1600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une action intentée par un tiers, devant un tribunal civil, pour des dommages provenant d’un accident causé par un véhicule à moteur ou un autre moyen de transport appartenant à la structure, ou conduit pour son compte, ou en ce qui concerne une infraction au code de la route commise par ce moyen de transport ;</a:t>
            </a:r>
            <a:endParaRPr lang="fr-FR" sz="1600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la saisie, conformément à une décision de justice, des traitements et rémunérations.</a:t>
            </a:r>
            <a:endParaRPr lang="fr-FR" sz="1600" dirty="0"/>
          </a:p>
          <a:p>
            <a:r>
              <a:rPr lang="fr-FR" dirty="0"/>
              <a:t> </a:t>
            </a:r>
            <a:endParaRPr lang="fr-FR" sz="3600" dirty="0"/>
          </a:p>
          <a:p>
            <a:r>
              <a:rPr lang="fr-FR" b="1" u="sng" dirty="0"/>
              <a:t>ARTICLE 7</a:t>
            </a:r>
            <a:r>
              <a:rPr lang="fr-FR" b="1" dirty="0"/>
              <a:t> : BIENS, FONDS, AVOIRS</a:t>
            </a:r>
            <a:endParaRPr lang="fr-FR" sz="1600" dirty="0"/>
          </a:p>
          <a:p>
            <a:r>
              <a:rPr lang="fr-FR" dirty="0"/>
              <a:t> </a:t>
            </a:r>
            <a:endParaRPr lang="fr-FR" sz="1600" dirty="0"/>
          </a:p>
          <a:p>
            <a:pPr lvl="0"/>
            <a:r>
              <a:rPr lang="fr-FR" b="1" dirty="0"/>
              <a:t>possibilité de :</a:t>
            </a:r>
            <a:endParaRPr lang="fr-FR" sz="1600" b="1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fr-FR" dirty="0"/>
              <a:t>détenir et acquérir des devises, des comptes …;</a:t>
            </a:r>
            <a:endParaRPr lang="fr-FR" sz="1600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fr-FR" dirty="0"/>
              <a:t>librement transférer ses fonds et divises aussi bien à l’intérieur du territoire que à l’étranger conformément à la réglementation en vigueur;</a:t>
            </a:r>
            <a:endParaRPr lang="fr-FR" sz="1600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fr-FR" dirty="0"/>
              <a:t>bénéficier, pour ses opérations financières des mêmes facilités de change que les autres Organisations Internationales représentées dans le pays ;</a:t>
            </a:r>
            <a:endParaRPr lang="fr-FR" sz="1600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fr-FR" dirty="0"/>
              <a:t>pour les biens et avoirs de la structure, exemptions de saisie, d’impôts, de  confiscation, réquisition et expropriation ou toute autre forme de contrainte administrative ou judiciaire.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9746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7972" y="97974"/>
            <a:ext cx="890451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/>
              <a:t>ARTICLE 8</a:t>
            </a:r>
            <a:r>
              <a:rPr lang="fr-FR" b="1" dirty="0"/>
              <a:t> : PRIVILEGES DES FONCTIONNAIRES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r>
              <a:rPr lang="fr-FR" b="1" dirty="0"/>
              <a:t>Les fonctionnaires de la structure régionale :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jouissent de l’immunité de juridiction pour les actes accomplis par eux dans l’exercice de leurs fonctions officielles 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sont exonérés de l’impôt sur les traitements et émoluments qui leur sont versés par la structure 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ne sont pas soumis aux restrictions à l’immigration et aux formalités d’enregistrement des étrangers 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sont autorisés à importer en franchise leur mobilier et effets personnels et tous appareils ménagers dans un délai de six mois à compter de la date de leur prise de fonction. Ce délai peut être prorogé à un (1) an si les circonstances l’exigent.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Le Directeur jouit des mêmes privilèges, facilités et immunités que ceux accordés par le Gouvernement aux chefs de missions diplomatiques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Etc.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ARTICLE 9</a:t>
            </a:r>
            <a:r>
              <a:rPr lang="fr-FR" b="1" dirty="0"/>
              <a:t> : ENTREE, SEJOUR ET SORTIE DU PERSONNEL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Faciliter l’entrée et le séjour sur le territoire national des personnalités appelées à exercer des fonctions officielles au niveau de la structure ou invitées par celle-ci;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Autoriser l’entrée et le séjour pendant la durée de leur fonction ou mission des fonctionnaires, experts, consultants et stagiaires de la structure pour une mission officielle.</a:t>
            </a:r>
          </a:p>
        </p:txBody>
      </p:sp>
    </p:spTree>
    <p:extLst>
      <p:ext uri="{BB962C8B-B14F-4D97-AF65-F5344CB8AC3E}">
        <p14:creationId xmlns:p14="http://schemas.microsoft.com/office/powerpoint/2010/main" val="395717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7972" y="97974"/>
            <a:ext cx="890451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/>
              <a:t>ARTICLE 11</a:t>
            </a:r>
            <a:r>
              <a:rPr lang="fr-FR" b="1" dirty="0"/>
              <a:t> : FACILITES DE COMMUNICATION  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Même traitement que celui accordé par le Gouvernement à toute Organisation Intergouvernementale en ce qui concerne la mise en place en matière de communication;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Les correspondances officielles et les communications ne sont pas soumises à la censure. 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ARTICLE 12</a:t>
            </a:r>
            <a:r>
              <a:rPr lang="fr-FR" b="1" dirty="0"/>
              <a:t> : LEVEE DES IMMUNITES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Les immunités prévues sont accordées à leurs bénéficiaires dans l’intérêt du bon fonctionnement de la structure et non à leur avantage personnel 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les gouvernements qui les ont désignés, consentiront à la levée de l’immunité accordée à l’un des bénéficiaires, si celle-ci risque de gêner l’action de la justice sans porter préjudice aux intérêts de la structure.</a:t>
            </a:r>
          </a:p>
          <a:p>
            <a:r>
              <a:rPr lang="fr-FR" b="1" dirty="0"/>
              <a:t> </a:t>
            </a:r>
            <a:endParaRPr lang="fr-FR" dirty="0"/>
          </a:p>
          <a:p>
            <a:r>
              <a:rPr lang="fr-FR" b="1" u="sng" dirty="0"/>
              <a:t>ARTICLE 13</a:t>
            </a:r>
            <a:r>
              <a:rPr lang="fr-FR" b="1" dirty="0"/>
              <a:t> : NOTIFICATION DES NOMINATIONS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dirty="0"/>
              <a:t>lorsqu’un membre du personnel ou un consultant prend ses fonctions ou y renonce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ARTICLE 14</a:t>
            </a:r>
            <a:r>
              <a:rPr lang="fr-FR" b="1" dirty="0"/>
              <a:t> : RECRUTEMENT DU PERSONNEL </a:t>
            </a:r>
            <a:endParaRPr lang="fr-FR" dirty="0"/>
          </a:p>
          <a:p>
            <a:r>
              <a:rPr lang="fr-FR" dirty="0"/>
              <a:t> </a:t>
            </a:r>
          </a:p>
          <a:p>
            <a:pPr marL="285750" lvl="0" indent="-285750">
              <a:buFont typeface="Wingdings" pitchFamily="2" charset="2"/>
              <a:buChar char="q"/>
            </a:pPr>
            <a:r>
              <a:rPr lang="fr-FR" dirty="0"/>
              <a:t>toutes les dépenses afférentes au personnel et à leurs familles sont entièrement à la charge de celui-ci ;</a:t>
            </a:r>
          </a:p>
          <a:p>
            <a:pPr marL="285750" lvl="0" indent="-285750">
              <a:buFont typeface="Wingdings" pitchFamily="2" charset="2"/>
              <a:buChar char="q"/>
            </a:pPr>
            <a:r>
              <a:rPr lang="fr-FR" dirty="0"/>
              <a:t>en matière de recrutement quota réservé aux nationaux du pays hôte, notamment pour le personnel auxiliaire.</a:t>
            </a:r>
          </a:p>
        </p:txBody>
      </p:sp>
    </p:spTree>
    <p:extLst>
      <p:ext uri="{BB962C8B-B14F-4D97-AF65-F5344CB8AC3E}">
        <p14:creationId xmlns:p14="http://schemas.microsoft.com/office/powerpoint/2010/main" val="2444411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7972" y="293922"/>
            <a:ext cx="892628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/>
              <a:t>ARTICLE 15</a:t>
            </a:r>
            <a:r>
              <a:rPr lang="fr-FR" b="1" dirty="0"/>
              <a:t> : ABUS DES PRIVILEGES</a:t>
            </a:r>
            <a:endParaRPr lang="fr-FR" dirty="0"/>
          </a:p>
          <a:p>
            <a:r>
              <a:rPr lang="fr-FR" dirty="0"/>
              <a:t>Coopération avec les autorités compétentes afin de prévenir tout abus en ce qui concerne les privilèges et immunités ainsi que les facilités prévus dans le présent Accord. 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ARTICLE 16</a:t>
            </a:r>
            <a:r>
              <a:rPr lang="fr-FR" b="1" dirty="0"/>
              <a:t> : SECURITE SOCIALE</a:t>
            </a:r>
          </a:p>
          <a:p>
            <a:r>
              <a:rPr lang="fr-FR" dirty="0"/>
              <a:t>le Gouvernement prend les mesures nécessaires pour permettre à tout membre du personnel qui n’est pas protégé par un régime de sécurité sociale de la structure, de s’affiler à un régime de sécurité du pays hôte;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ARTICLE 17</a:t>
            </a:r>
            <a:r>
              <a:rPr lang="fr-FR" b="1" dirty="0"/>
              <a:t> : REGLEMENT DES DIFFERENDS</a:t>
            </a:r>
            <a:endParaRPr lang="fr-FR" dirty="0"/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Tout différend entre le Gouvernement et la structure concernant l’interprétation ou l’application du présent Accord sera résolu par voie de négociation 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fr-FR" dirty="0"/>
              <a:t>la structure coopère constamment avec les autorités compétentes en vue de faciliter la bonne administration de la justice, d’assurer l’exécution des règlements de police et d’éviter tout abus de nature à nuire à l’esprit du présent Accord.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ARTICLE 18</a:t>
            </a:r>
            <a:r>
              <a:rPr lang="fr-FR" b="1" dirty="0"/>
              <a:t> : REVISION</a:t>
            </a:r>
            <a:endParaRPr lang="fr-FR" dirty="0"/>
          </a:p>
          <a:p>
            <a:pPr lvl="0"/>
            <a:r>
              <a:rPr lang="fr-FR" dirty="0"/>
              <a:t>Le présent Accord est conclu pour la période pendant laquelle le siège de la structure régionale est établi dans le pays hôte.</a:t>
            </a:r>
          </a:p>
          <a:p>
            <a:r>
              <a:rPr lang="fr-FR" dirty="0"/>
              <a:t> </a:t>
            </a:r>
          </a:p>
          <a:p>
            <a:r>
              <a:rPr lang="fr-FR" b="1" u="sng" dirty="0"/>
              <a:t>ARTICLE 19</a:t>
            </a:r>
            <a:r>
              <a:rPr lang="fr-FR" b="1" dirty="0"/>
              <a:t> : ENTREE EN VIGUEUR </a:t>
            </a:r>
            <a:endParaRPr lang="fr-FR" dirty="0"/>
          </a:p>
          <a:p>
            <a:r>
              <a:rPr lang="fr-FR" dirty="0"/>
              <a:t>L’Accord entre en vigueur à la date de sa signature.</a:t>
            </a:r>
          </a:p>
        </p:txBody>
      </p:sp>
    </p:spTree>
    <p:extLst>
      <p:ext uri="{BB962C8B-B14F-4D97-AF65-F5344CB8AC3E}">
        <p14:creationId xmlns:p14="http://schemas.microsoft.com/office/powerpoint/2010/main" val="1937895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08413" y="420860"/>
            <a:ext cx="5285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QUELQUES REMARQUES IMPORTANTES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3E008B5-F4FD-D44B-9551-BC91E3BE4109}"/>
              </a:ext>
            </a:extLst>
          </p:cNvPr>
          <p:cNvSpPr txBox="1"/>
          <p:nvPr/>
        </p:nvSpPr>
        <p:spPr>
          <a:xfrm>
            <a:off x="315686" y="1240971"/>
            <a:ext cx="8512628" cy="5122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/>
              <a:t>19 articles au total;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/>
              <a:t>Ceci est un modèle de document à adapter: pour chaque structure régionale,  des discussions seront menées entre la Vice-présidence et les autorités compétentes du pays hôte pour adapter l’accord aux textes et règlements en vigueur dans ce pays;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/>
              <a:t>Spécificités des structures régionales à prendre en compte: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/>
              <a:t>Envergure du BRRC différente des autres structures (BRLR et CRF);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/>
              <a:t>Hébergement par les administrations hôtes ou pas;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/>
              <a:t>nature des missions qui diffère;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/>
              <a:t>Certains détails seront pris en compte dans un autre document portant missions et fonctionnement des structures régionales</a:t>
            </a:r>
          </a:p>
        </p:txBody>
      </p:sp>
    </p:spTree>
    <p:extLst>
      <p:ext uri="{BB962C8B-B14F-4D97-AF65-F5344CB8AC3E}">
        <p14:creationId xmlns:p14="http://schemas.microsoft.com/office/powerpoint/2010/main" val="12604067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1193</Words>
  <Application>Microsoft Macintosh PowerPoint</Application>
  <PresentationFormat>Affichage à l'écran (4:3)</PresentationFormat>
  <Paragraphs>133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American Typewriter Condensed</vt:lpstr>
      <vt:lpstr>Arial</vt:lpstr>
      <vt:lpstr>Arial Black</vt:lpstr>
      <vt:lpstr>Arial Nova Cond</vt:lpstr>
      <vt:lpstr>Calibri</vt:lpstr>
      <vt:lpstr>Calibri Light</vt:lpstr>
      <vt:lpstr>Wingdings</vt:lpstr>
      <vt:lpstr>Thème Office</vt:lpstr>
      <vt:lpstr>24ème REUNION DU COMITE DES EXPERTS DE LA CONFERENCE DES DIRECTEURS GENERAUX DES DOUANES DE LA REGION AOC</vt:lpstr>
      <vt:lpstr>PLAN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11ème REUNION CONJOINTE DES CN DES BRLR AO ET AC</dc:title>
  <dc:creator>Birame Sidy KANE</dc:creator>
  <cp:lastModifiedBy>Birame Sidy KANE</cp:lastModifiedBy>
  <cp:revision>8</cp:revision>
  <dcterms:created xsi:type="dcterms:W3CDTF">2021-01-07T16:00:36Z</dcterms:created>
  <dcterms:modified xsi:type="dcterms:W3CDTF">2021-04-12T19:49:47Z</dcterms:modified>
</cp:coreProperties>
</file>